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E3FF-2A06-4925-ACC0-F3A4FAFF9D26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80-EFA3-4C45-8A50-0BAE6E387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E3FF-2A06-4925-ACC0-F3A4FAFF9D26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80-EFA3-4C45-8A50-0BAE6E387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E3FF-2A06-4925-ACC0-F3A4FAFF9D26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80-EFA3-4C45-8A50-0BAE6E387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E3FF-2A06-4925-ACC0-F3A4FAFF9D26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80-EFA3-4C45-8A50-0BAE6E387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E3FF-2A06-4925-ACC0-F3A4FAFF9D26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80-EFA3-4C45-8A50-0BAE6E387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E3FF-2A06-4925-ACC0-F3A4FAFF9D26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80-EFA3-4C45-8A50-0BAE6E387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E3FF-2A06-4925-ACC0-F3A4FAFF9D26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80-EFA3-4C45-8A50-0BAE6E387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E3FF-2A06-4925-ACC0-F3A4FAFF9D26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80-EFA3-4C45-8A50-0BAE6E387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E3FF-2A06-4925-ACC0-F3A4FAFF9D26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80-EFA3-4C45-8A50-0BAE6E387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E3FF-2A06-4925-ACC0-F3A4FAFF9D26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DF80-EFA3-4C45-8A50-0BAE6E387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E3FF-2A06-4925-ACC0-F3A4FAFF9D26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35DF80-EFA3-4C45-8A50-0BAE6E387E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3DE3FF-2A06-4925-ACC0-F3A4FAFF9D26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35DF80-EFA3-4C45-8A50-0BAE6E387ED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com/imgres?imgurl=http://gis.lrs.uoguelph.ca/AgriEnvArchives/pics/contour_plowing.jpg&amp;imgrefurl=http://gis.lrs.uoguelph.ca/AgriEnvArchives/lmap/lmapmenu.html&amp;usg=__vfxyBCe0GdFcRM9_F_zDVNwDduU=&amp;h=182&amp;w=275&amp;sz=29&amp;hl=en&amp;start=18&amp;tbnid=lDCJEEtGM_9kmM:&amp;tbnh=75&amp;tbnw=114&amp;prev=/images?q=contour+plowing&amp;gbv=2&amp;hl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images.google.com/imgres?imgurl=http://dnr.wi.gov/wnrmag/html/images/photo/2003/jun03/8.jpg&amp;imgrefurl=http://dnr.wi.gov/wnrmag/html/supps/2003/jun03/ag.htm&amp;usg=___lWYDycQR9aqugwKBHCGJnVWdWc=&amp;h=199&amp;w=300&amp;sz=74&amp;hl=en&amp;start=13&amp;tbnid=FXhZa35MOmkJNM:&amp;tbnh=77&amp;tbnw=116&amp;prev=/images?q=contour+plowing&amp;gbv=2&amp;hl=e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/imgres?imgurl=http://upload.wikimedia.org/wikipedia/commons/0/00/FieldWindbreaks.JPG&amp;imgrefurl=http://commons.wikimedia.org/wiki/File:FieldWindbreaks.JPG&amp;usg=__07WPi79LVVebXuDhdGAtf9CExaU=&amp;h=1500&amp;w=2100&amp;sz=219&amp;hl=en&amp;start=7&amp;tbnid=ZGAHlVoBp8ufPM:&amp;tbnh=107&amp;tbnw=150&amp;prev=/images?q=wind+breaks&amp;gbv=2&amp;hl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images.google.com/imgres?imgurl=http://davidwallphoto.com/images/%7b15688052-3DF9-4971-B88B-C8910DD523CD%7d.jpg&amp;imgrefurl=http://davidwallphoto.com/searchresults.asp?t=27&amp;n=16627&amp;usg=__MgEDzQ0hEdF8ctOggXImXLQTngw=&amp;h=299&amp;w=450&amp;sz=89&amp;hl=en&amp;start=23&amp;tbnid=acUwo0yFD70bTM:&amp;tbnh=84&amp;tbnw=127&amp;prev=/images?q=wind+breaks&amp;gbv=2&amp;ndsp=20&amp;hl=en&amp;sa=N&amp;start=20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worldcommunitycookbook.org/season/guide/photos/corn.jpg&amp;imgrefurl=http://www.worldcommunitycookbook.org/season/guide/corn.html&amp;usg=__NqNIYvkM7PKZCdzOHltqbId0sEg=&amp;h=300&amp;w=360&amp;sz=33&amp;hl=en&amp;start=1&amp;tbnid=jC7yjzfxn9PXgM:&amp;tbnh=101&amp;tbnw=121&amp;prev=/images?q=corn&amp;gbv=2&amp;hl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salmonellablog.com/tomatoes_lead_narrowweb__300x3070.jpg&amp;imgrefurl=http://www.salmonellablog.com/2006/11/articles/salmonella-outbreaks/tomatoes-source-of-salmonella-outbreak-attorney-calls-on-tomato-industry-to-make-food-safe-for-consumers/&amp;usg=__lC4S877LujLKifRWxHMmWhuRyRE=&amp;h=307&amp;w=300&amp;sz=45&amp;hl=en&amp;start=2&amp;tbnid=T9Rm_FsJHYFuoM:&amp;tbnh=117&amp;tbnw=114&amp;prev=/images?q=tomatoes&amp;gbv=2&amp;hl=en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http://www.egytex.com/news/images/news/cotton1-(1254645310).jpg&amp;imgrefurl=http://www.egytex.com/news/2309&amp;usg=__GWl2UrAd1ITRDunua5hE5ElLZDw=&amp;h=300&amp;w=300&amp;sz=11&amp;hl=en&amp;start=3&amp;tbnid=o2l93E9qYfzxIM:&amp;tbnh=116&amp;tbnw=116&amp;prev=/images?q=cotton&amp;gbv=2&amp;hl=e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Soil Conservation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Contour Plowing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Plowing along curves or contours of a slope to prevent water from running straight downhill</a:t>
            </a:r>
            <a:endParaRPr lang="en-US" sz="3600" dirty="0"/>
          </a:p>
        </p:txBody>
      </p:sp>
      <p:pic>
        <p:nvPicPr>
          <p:cNvPr id="2050" name="Picture 2" descr="http://t1.gstatic.com/images?q=tbn:lDCJEEtGM_9kmM:http://gis.lrs.uoguelph.ca/AgriEnvArchives/pics/contour_plow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376" y="3733800"/>
            <a:ext cx="3127248" cy="2057400"/>
          </a:xfrm>
          <a:prstGeom prst="rect">
            <a:avLst/>
          </a:prstGeom>
          <a:noFill/>
        </p:spPr>
      </p:pic>
      <p:pic>
        <p:nvPicPr>
          <p:cNvPr id="2052" name="Picture 4" descr="http://t1.gstatic.com/images?q=tbn:FXhZa35MOmkJNM:http://dnr.wi.gov/wnrmag/html/images/photo/2003/jun03/8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733799"/>
            <a:ext cx="3048000" cy="2023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Wind Breaks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Rows of trees between fields to “break” or reduce the force of winds. </a:t>
            </a:r>
            <a:endParaRPr lang="en-US" sz="3600" dirty="0"/>
          </a:p>
        </p:txBody>
      </p:sp>
      <p:pic>
        <p:nvPicPr>
          <p:cNvPr id="1026" name="Picture 2" descr="http://t3.gstatic.com/images?q=tbn:ZGAHlVoBp8ufPM:http://upload.wikimedia.org/wikipedia/commons/0/00/FieldWindbreak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657600"/>
            <a:ext cx="2670558" cy="1905000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acUwo0yFD70bTM:http://davidwallphoto.com/images/%257B15688052-3DF9-4971-B88B-C8910DD523CD%257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3733800"/>
            <a:ext cx="2819400" cy="186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Conservation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Find a partner. </a:t>
            </a:r>
          </a:p>
          <a:p>
            <a:r>
              <a:rPr lang="en-US" sz="3600" dirty="0" smtClean="0"/>
              <a:t>Read the scenario of erosion. </a:t>
            </a:r>
          </a:p>
          <a:p>
            <a:r>
              <a:rPr lang="en-US" sz="3600" dirty="0" smtClean="0"/>
              <a:t>With your partner, decide on a solution to the problem.</a:t>
            </a:r>
          </a:p>
          <a:p>
            <a:r>
              <a:rPr lang="en-US" sz="3600" dirty="0" smtClean="0"/>
              <a:t>Write your solution next to the scenario and then draw a picture of your solution.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Erosion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The wearing away of soil</a:t>
            </a:r>
          </a:p>
          <a:p>
            <a:r>
              <a:rPr lang="en-US" sz="3600" dirty="0" smtClean="0"/>
              <a:t>Loss of soil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Causes of Soil Erosion: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Wind </a:t>
            </a:r>
          </a:p>
          <a:p>
            <a:r>
              <a:rPr lang="en-US" sz="3600" dirty="0" smtClean="0"/>
              <a:t>Water (rain)</a:t>
            </a:r>
          </a:p>
          <a:p>
            <a:r>
              <a:rPr lang="en-US" sz="3600" dirty="0" smtClean="0"/>
              <a:t>Gravity (hills, mountains)</a:t>
            </a:r>
          </a:p>
          <a:p>
            <a:r>
              <a:rPr lang="en-US" sz="3600" dirty="0" smtClean="0"/>
              <a:t>Ice (glaciers, cold temperatures)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Causes of Soil Erosion: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Farming</a:t>
            </a:r>
          </a:p>
          <a:p>
            <a:r>
              <a:rPr lang="en-US" sz="3600" dirty="0" smtClean="0"/>
              <a:t>Mining</a:t>
            </a:r>
          </a:p>
          <a:p>
            <a:r>
              <a:rPr lang="en-US" sz="3600" dirty="0" smtClean="0"/>
              <a:t>Construction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72512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Severe weather  speeds up soil erosion!</a:t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pPr lvl="1"/>
            <a:r>
              <a:rPr lang="en-US" sz="3600" dirty="0" smtClean="0"/>
              <a:t>Storms</a:t>
            </a:r>
          </a:p>
          <a:p>
            <a:pPr lvl="1"/>
            <a:r>
              <a:rPr lang="en-US" sz="3600" dirty="0" smtClean="0"/>
              <a:t>Tornados</a:t>
            </a:r>
          </a:p>
          <a:p>
            <a:pPr lvl="1"/>
            <a:r>
              <a:rPr lang="en-US" sz="3600" dirty="0" smtClean="0"/>
              <a:t>Floods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Conservation: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Ways to preserve (or save) the soil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Crop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Planting different crops on the same field in different years</a:t>
            </a:r>
            <a:endParaRPr lang="en-US" sz="3200" dirty="0"/>
          </a:p>
        </p:txBody>
      </p:sp>
      <p:pic>
        <p:nvPicPr>
          <p:cNvPr id="5122" name="Picture 2" descr="http://t2.gstatic.com/images?q=tbn:jC7yjzfxn9PXgM:http://www.worldcommunitycookbook.org/season/guide/photos/cor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286000"/>
            <a:ext cx="1551915" cy="1295400"/>
          </a:xfrm>
          <a:prstGeom prst="rect">
            <a:avLst/>
          </a:prstGeom>
          <a:noFill/>
        </p:spPr>
      </p:pic>
      <p:pic>
        <p:nvPicPr>
          <p:cNvPr id="5124" name="Picture 4" descr="http://t1.gstatic.com/images?q=tbn:o2l93E9qYfzxIM:http://www.egytex.com/news/images/news/cotton1-(1254645310)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914899"/>
            <a:ext cx="1714499" cy="1714501"/>
          </a:xfrm>
          <a:prstGeom prst="rect">
            <a:avLst/>
          </a:prstGeom>
          <a:noFill/>
        </p:spPr>
      </p:pic>
      <p:pic>
        <p:nvPicPr>
          <p:cNvPr id="5126" name="Picture 6" descr="http://t2.gstatic.com/images?q=tbn:T9Rm_FsJHYFuoM:http://www.salmonellablog.com/tomatoes_lead_narrowweb__300x307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4800600"/>
            <a:ext cx="1619250" cy="1661862"/>
          </a:xfrm>
          <a:prstGeom prst="rect">
            <a:avLst/>
          </a:prstGeom>
          <a:noFill/>
        </p:spPr>
      </p:pic>
      <p:sp>
        <p:nvSpPr>
          <p:cNvPr id="9" name="Right Arrow 8"/>
          <p:cNvSpPr/>
          <p:nvPr/>
        </p:nvSpPr>
        <p:spPr>
          <a:xfrm rot="10800000">
            <a:off x="3581400" y="5334000"/>
            <a:ext cx="2286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9158412">
            <a:off x="2057400" y="3581400"/>
            <a:ext cx="2286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844034">
            <a:off x="5407511" y="3582882"/>
            <a:ext cx="2286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Conservation Tillage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Reducing the number of times fields are tilled, or plowed, in a year</a:t>
            </a:r>
            <a:endParaRPr lang="en-US" sz="3600" dirty="0"/>
          </a:p>
        </p:txBody>
      </p:sp>
      <p:pic>
        <p:nvPicPr>
          <p:cNvPr id="6" name="Picture 5" descr="till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200400"/>
            <a:ext cx="3505200" cy="2622000"/>
          </a:xfrm>
          <a:prstGeom prst="rect">
            <a:avLst/>
          </a:prstGeom>
        </p:spPr>
      </p:pic>
      <p:pic>
        <p:nvPicPr>
          <p:cNvPr id="7" name="Picture 6" descr="tillag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399" y="3200400"/>
            <a:ext cx="4014247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Terraces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Flat, step-like areas built on a hillside to prevent rainwater from running downhill</a:t>
            </a:r>
            <a:endParaRPr lang="en-US" sz="3600" dirty="0"/>
          </a:p>
        </p:txBody>
      </p:sp>
      <p:pic>
        <p:nvPicPr>
          <p:cNvPr id="4" name="Picture 3" descr="terrac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581400"/>
            <a:ext cx="3543299" cy="2362200"/>
          </a:xfrm>
          <a:prstGeom prst="rect">
            <a:avLst/>
          </a:prstGeom>
        </p:spPr>
      </p:pic>
      <p:pic>
        <p:nvPicPr>
          <p:cNvPr id="5" name="Picture 4" descr="terrace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3581400"/>
            <a:ext cx="295275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</TotalTime>
  <Words>193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Flow</vt:lpstr>
      <vt:lpstr>Soil Conservation</vt:lpstr>
      <vt:lpstr>Soil Erosion</vt:lpstr>
      <vt:lpstr>Natural Causes of Soil Erosion:</vt:lpstr>
      <vt:lpstr>Other Causes of Soil Erosion:</vt:lpstr>
      <vt:lpstr>    Severe weather  speeds up soil erosion! </vt:lpstr>
      <vt:lpstr>Soil Conservation:</vt:lpstr>
      <vt:lpstr>1. Crop Rotation</vt:lpstr>
      <vt:lpstr>2. Conservation Tillage</vt:lpstr>
      <vt:lpstr>3. Terraces</vt:lpstr>
      <vt:lpstr>4. Contour Plowing</vt:lpstr>
      <vt:lpstr>5. Wind Breaks</vt:lpstr>
      <vt:lpstr>Soil Conservation Examples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Conservation</dc:title>
  <dc:creator>WCPSS</dc:creator>
  <cp:lastModifiedBy>lhaynie</cp:lastModifiedBy>
  <cp:revision>18</cp:revision>
  <dcterms:created xsi:type="dcterms:W3CDTF">2009-11-07T20:39:52Z</dcterms:created>
  <dcterms:modified xsi:type="dcterms:W3CDTF">2015-10-08T12:48:47Z</dcterms:modified>
</cp:coreProperties>
</file>