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601200" cy="7315200"/>
  <p:notesSz cx="9144000" cy="6858000"/>
  <p:defaultTextStyle>
    <a:defPPr>
      <a:defRPr lang="en-US"/>
    </a:defPPr>
    <a:lvl1pPr marL="0" algn="l" defTabSz="4833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4833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4833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4833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4833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4833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4833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4833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4833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410" y="66"/>
      </p:cViewPr>
      <p:guideLst>
        <p:guide orient="horz" pos="2304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5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53F1-2D06-E14F-8548-A1CB937E449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20BB-3ACE-9841-A01A-128768D27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5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53F1-2D06-E14F-8548-A1CB937E449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20BB-3ACE-9841-A01A-128768D27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24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20652" y="391161"/>
            <a:ext cx="1620204" cy="83210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046" y="391161"/>
            <a:ext cx="4700589" cy="83210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53F1-2D06-E14F-8548-A1CB937E449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20BB-3ACE-9841-A01A-128768D27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53F1-2D06-E14F-8548-A1CB937E449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20BB-3ACE-9841-A01A-128768D27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3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6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53F1-2D06-E14F-8548-A1CB937E449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20BB-3ACE-9841-A01A-128768D27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2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46" y="2275841"/>
            <a:ext cx="3160395" cy="643636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0461" y="2275841"/>
            <a:ext cx="3160395" cy="643636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53F1-2D06-E14F-8548-A1CB937E449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20BB-3ACE-9841-A01A-128768D27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2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8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8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53F1-2D06-E14F-8548-A1CB937E449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20BB-3ACE-9841-A01A-128768D27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6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53F1-2D06-E14F-8548-A1CB937E449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20BB-3ACE-9841-A01A-128768D27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3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53F1-2D06-E14F-8548-A1CB937E449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20BB-3ACE-9841-A01A-128768D27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41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3" y="291255"/>
            <a:ext cx="5367339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1530775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53F1-2D06-E14F-8548-A1CB937E449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20BB-3ACE-9841-A01A-128768D27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8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1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2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53F1-2D06-E14F-8548-A1CB937E449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20BB-3ACE-9841-A01A-128768D27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9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2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8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453F1-2D06-E14F-8548-A1CB937E449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8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8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620BB-3ACE-9841-A01A-128768D27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83306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483306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483306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483306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483306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483306" rtl="0" eaLnBrk="1" latinLnBrk="0" hangingPunct="1">
        <a:spcBef>
          <a:spcPct val="20000"/>
        </a:spcBef>
        <a:buFont typeface="Arial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483306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483306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483306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483306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33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4833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4833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4833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4833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4833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4833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4833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4833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/>
          <p:cNvGrpSpPr/>
          <p:nvPr/>
        </p:nvGrpSpPr>
        <p:grpSpPr>
          <a:xfrm>
            <a:off x="4848813" y="688094"/>
            <a:ext cx="4642430" cy="3221225"/>
            <a:chOff x="4848813" y="688094"/>
            <a:chExt cx="4642430" cy="3221225"/>
          </a:xfrm>
        </p:grpSpPr>
        <p:sp>
          <p:nvSpPr>
            <p:cNvPr id="17" name="Rectangle 16"/>
            <p:cNvSpPr/>
            <p:nvPr/>
          </p:nvSpPr>
          <p:spPr>
            <a:xfrm>
              <a:off x="4848813" y="688094"/>
              <a:ext cx="4642430" cy="32212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6661" tIns="48331" rIns="96661" bIns="48331" spcCol="0"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4848813" y="1094682"/>
              <a:ext cx="4642430" cy="0"/>
            </a:xfrm>
            <a:prstGeom prst="line">
              <a:avLst/>
            </a:prstGeom>
            <a:ln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848813" y="2174723"/>
              <a:ext cx="4642430" cy="0"/>
            </a:xfrm>
            <a:prstGeom prst="line">
              <a:avLst/>
            </a:prstGeom>
            <a:ln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209141" y="2174724"/>
              <a:ext cx="0" cy="1734595"/>
            </a:xfrm>
            <a:prstGeom prst="line">
              <a:avLst/>
            </a:prstGeom>
            <a:ln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4881876" y="688094"/>
              <a:ext cx="1031794" cy="393954"/>
            </a:xfrm>
            <a:prstGeom prst="rect">
              <a:avLst/>
            </a:prstGeom>
            <a:noFill/>
          </p:spPr>
          <p:txBody>
            <a:bodyPr wrap="none" lIns="96661" tIns="48331" rIns="96661" bIns="48331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WORD: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5311657" y="1094682"/>
              <a:ext cx="0" cy="1091237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 rot="16200000">
              <a:off x="4476309" y="1450993"/>
              <a:ext cx="1181038" cy="359216"/>
            </a:xfrm>
            <a:prstGeom prst="rect">
              <a:avLst/>
            </a:prstGeom>
            <a:noFill/>
          </p:spPr>
          <p:txBody>
            <a:bodyPr wrap="none" lIns="96661" tIns="48331" rIns="96661" bIns="48331" rtlCol="0">
              <a:spAutoFit/>
            </a:bodyPr>
            <a:lstStyle/>
            <a:p>
              <a:r>
                <a:rPr lang="en-US" sz="1700" dirty="0">
                  <a:latin typeface="Century Gothic"/>
                  <a:cs typeface="Century Gothic"/>
                </a:rPr>
                <a:t>Definition</a:t>
              </a: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5388796" y="1358005"/>
              <a:ext cx="4011289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5388796" y="1606255"/>
              <a:ext cx="4011289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5388796" y="2102753"/>
              <a:ext cx="4011289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4848814" y="2167075"/>
              <a:ext cx="934486" cy="361124"/>
            </a:xfrm>
            <a:prstGeom prst="rect">
              <a:avLst/>
            </a:prstGeom>
            <a:noFill/>
          </p:spPr>
          <p:txBody>
            <a:bodyPr wrap="none" lIns="96661" tIns="48331" rIns="96661" bIns="48331" rtlCol="0">
              <a:spAutoFit/>
            </a:bodyPr>
            <a:lstStyle/>
            <a:p>
              <a:r>
                <a:rPr lang="en-US" sz="1700" dirty="0">
                  <a:latin typeface="Century Gothic"/>
                  <a:cs typeface="Century Gothic"/>
                </a:rPr>
                <a:t>Draw It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179782" y="2167075"/>
              <a:ext cx="745974" cy="361124"/>
            </a:xfrm>
            <a:prstGeom prst="rect">
              <a:avLst/>
            </a:prstGeom>
            <a:noFill/>
          </p:spPr>
          <p:txBody>
            <a:bodyPr wrap="none" lIns="96661" tIns="48331" rIns="96661" bIns="48331" rtlCol="0">
              <a:spAutoFit/>
            </a:bodyPr>
            <a:lstStyle/>
            <a:p>
              <a:r>
                <a:rPr lang="en-US" sz="1700" dirty="0">
                  <a:latin typeface="Century Gothic"/>
                  <a:cs typeface="Century Gothic"/>
                </a:rPr>
                <a:t>Use It</a:t>
              </a: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7267939" y="2763325"/>
              <a:ext cx="2132145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7267939" y="3531814"/>
              <a:ext cx="2132145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7267939" y="3787979"/>
              <a:ext cx="2132145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7267939" y="3275651"/>
              <a:ext cx="2132145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7267939" y="3019488"/>
              <a:ext cx="2132145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5388796" y="1854505"/>
              <a:ext cx="4011289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4848813" y="3987409"/>
            <a:ext cx="4642430" cy="3221225"/>
            <a:chOff x="4848813" y="688094"/>
            <a:chExt cx="4642430" cy="3221225"/>
          </a:xfrm>
        </p:grpSpPr>
        <p:sp>
          <p:nvSpPr>
            <p:cNvPr id="66" name="Rectangle 65"/>
            <p:cNvSpPr/>
            <p:nvPr/>
          </p:nvSpPr>
          <p:spPr>
            <a:xfrm>
              <a:off x="4848813" y="688094"/>
              <a:ext cx="4642430" cy="32212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6661" tIns="48331" rIns="96661" bIns="48331" spcCol="0"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7" name="Straight Connector 66"/>
            <p:cNvCxnSpPr/>
            <p:nvPr/>
          </p:nvCxnSpPr>
          <p:spPr>
            <a:xfrm>
              <a:off x="4848813" y="1094682"/>
              <a:ext cx="4642430" cy="0"/>
            </a:xfrm>
            <a:prstGeom prst="line">
              <a:avLst/>
            </a:prstGeom>
            <a:ln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4848813" y="2174723"/>
              <a:ext cx="4642430" cy="0"/>
            </a:xfrm>
            <a:prstGeom prst="line">
              <a:avLst/>
            </a:prstGeom>
            <a:ln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7209141" y="2174724"/>
              <a:ext cx="0" cy="1734595"/>
            </a:xfrm>
            <a:prstGeom prst="line">
              <a:avLst/>
            </a:prstGeom>
            <a:ln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4881876" y="688094"/>
              <a:ext cx="1031794" cy="393954"/>
            </a:xfrm>
            <a:prstGeom prst="rect">
              <a:avLst/>
            </a:prstGeom>
            <a:noFill/>
          </p:spPr>
          <p:txBody>
            <a:bodyPr wrap="none" lIns="96661" tIns="48331" rIns="96661" bIns="48331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WORD: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5311657" y="1094682"/>
              <a:ext cx="0" cy="1091237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 rot="16200000">
              <a:off x="4476309" y="1450993"/>
              <a:ext cx="1181038" cy="359216"/>
            </a:xfrm>
            <a:prstGeom prst="rect">
              <a:avLst/>
            </a:prstGeom>
            <a:noFill/>
          </p:spPr>
          <p:txBody>
            <a:bodyPr wrap="none" lIns="96661" tIns="48331" rIns="96661" bIns="48331" rtlCol="0">
              <a:spAutoFit/>
            </a:bodyPr>
            <a:lstStyle/>
            <a:p>
              <a:r>
                <a:rPr lang="en-US" sz="1700" dirty="0">
                  <a:latin typeface="Century Gothic"/>
                  <a:cs typeface="Century Gothic"/>
                </a:rPr>
                <a:t>Definition</a:t>
              </a:r>
            </a:p>
          </p:txBody>
        </p:sp>
        <p:cxnSp>
          <p:nvCxnSpPr>
            <p:cNvPr id="73" name="Straight Connector 72"/>
            <p:cNvCxnSpPr/>
            <p:nvPr/>
          </p:nvCxnSpPr>
          <p:spPr>
            <a:xfrm>
              <a:off x="5388796" y="1358005"/>
              <a:ext cx="4011289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5388796" y="1606255"/>
              <a:ext cx="4011289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5388796" y="2102753"/>
              <a:ext cx="4011289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4848814" y="2167075"/>
              <a:ext cx="934486" cy="361124"/>
            </a:xfrm>
            <a:prstGeom prst="rect">
              <a:avLst/>
            </a:prstGeom>
            <a:noFill/>
          </p:spPr>
          <p:txBody>
            <a:bodyPr wrap="none" lIns="96661" tIns="48331" rIns="96661" bIns="48331" rtlCol="0">
              <a:spAutoFit/>
            </a:bodyPr>
            <a:lstStyle/>
            <a:p>
              <a:r>
                <a:rPr lang="en-US" sz="1700" dirty="0">
                  <a:latin typeface="Century Gothic"/>
                  <a:cs typeface="Century Gothic"/>
                </a:rPr>
                <a:t>Draw It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179782" y="2167075"/>
              <a:ext cx="745974" cy="361124"/>
            </a:xfrm>
            <a:prstGeom prst="rect">
              <a:avLst/>
            </a:prstGeom>
            <a:noFill/>
          </p:spPr>
          <p:txBody>
            <a:bodyPr wrap="none" lIns="96661" tIns="48331" rIns="96661" bIns="48331" rtlCol="0">
              <a:spAutoFit/>
            </a:bodyPr>
            <a:lstStyle/>
            <a:p>
              <a:r>
                <a:rPr lang="en-US" sz="1700" dirty="0">
                  <a:latin typeface="Century Gothic"/>
                  <a:cs typeface="Century Gothic"/>
                </a:rPr>
                <a:t>Use It</a:t>
              </a:r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7267939" y="2763325"/>
              <a:ext cx="2132145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7267939" y="3531814"/>
              <a:ext cx="2132145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7267939" y="3787979"/>
              <a:ext cx="2132145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7267939" y="3275651"/>
              <a:ext cx="2132145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7267939" y="3019488"/>
              <a:ext cx="2132145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5388796" y="1854505"/>
              <a:ext cx="4011289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127500" y="3987409"/>
            <a:ext cx="4642430" cy="3221225"/>
            <a:chOff x="4848813" y="688094"/>
            <a:chExt cx="4642430" cy="3221225"/>
          </a:xfrm>
        </p:grpSpPr>
        <p:sp>
          <p:nvSpPr>
            <p:cNvPr id="104" name="Rectangle 103"/>
            <p:cNvSpPr/>
            <p:nvPr/>
          </p:nvSpPr>
          <p:spPr>
            <a:xfrm>
              <a:off x="4848813" y="688094"/>
              <a:ext cx="4642430" cy="32212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6661" tIns="48331" rIns="96661" bIns="48331" spcCol="0"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5" name="Straight Connector 104"/>
            <p:cNvCxnSpPr/>
            <p:nvPr/>
          </p:nvCxnSpPr>
          <p:spPr>
            <a:xfrm>
              <a:off x="4848813" y="1094682"/>
              <a:ext cx="4642430" cy="0"/>
            </a:xfrm>
            <a:prstGeom prst="line">
              <a:avLst/>
            </a:prstGeom>
            <a:ln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4848813" y="2174723"/>
              <a:ext cx="4642430" cy="0"/>
            </a:xfrm>
            <a:prstGeom prst="line">
              <a:avLst/>
            </a:prstGeom>
            <a:ln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7209141" y="2174724"/>
              <a:ext cx="0" cy="1734595"/>
            </a:xfrm>
            <a:prstGeom prst="line">
              <a:avLst/>
            </a:prstGeom>
            <a:ln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4881876" y="688094"/>
              <a:ext cx="1031794" cy="393954"/>
            </a:xfrm>
            <a:prstGeom prst="rect">
              <a:avLst/>
            </a:prstGeom>
            <a:noFill/>
          </p:spPr>
          <p:txBody>
            <a:bodyPr wrap="none" lIns="96661" tIns="48331" rIns="96661" bIns="48331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WORD: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cxnSp>
          <p:nvCxnSpPr>
            <p:cNvPr id="109" name="Straight Connector 108"/>
            <p:cNvCxnSpPr/>
            <p:nvPr/>
          </p:nvCxnSpPr>
          <p:spPr>
            <a:xfrm>
              <a:off x="5311657" y="1094682"/>
              <a:ext cx="0" cy="1091237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/>
            <p:nvPr/>
          </p:nvSpPr>
          <p:spPr>
            <a:xfrm rot="16200000">
              <a:off x="4476309" y="1450993"/>
              <a:ext cx="1181038" cy="359216"/>
            </a:xfrm>
            <a:prstGeom prst="rect">
              <a:avLst/>
            </a:prstGeom>
            <a:noFill/>
          </p:spPr>
          <p:txBody>
            <a:bodyPr wrap="none" lIns="96661" tIns="48331" rIns="96661" bIns="48331" rtlCol="0">
              <a:spAutoFit/>
            </a:bodyPr>
            <a:lstStyle/>
            <a:p>
              <a:r>
                <a:rPr lang="en-US" sz="1700" dirty="0">
                  <a:latin typeface="Century Gothic"/>
                  <a:cs typeface="Century Gothic"/>
                </a:rPr>
                <a:t>Definition</a:t>
              </a:r>
            </a:p>
          </p:txBody>
        </p:sp>
        <p:cxnSp>
          <p:nvCxnSpPr>
            <p:cNvPr id="111" name="Straight Connector 110"/>
            <p:cNvCxnSpPr/>
            <p:nvPr/>
          </p:nvCxnSpPr>
          <p:spPr>
            <a:xfrm>
              <a:off x="5388796" y="1358005"/>
              <a:ext cx="4011289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5388796" y="1606255"/>
              <a:ext cx="4011289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5388796" y="2102753"/>
              <a:ext cx="4011289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4848814" y="2167075"/>
              <a:ext cx="934486" cy="361124"/>
            </a:xfrm>
            <a:prstGeom prst="rect">
              <a:avLst/>
            </a:prstGeom>
            <a:noFill/>
          </p:spPr>
          <p:txBody>
            <a:bodyPr wrap="none" lIns="96661" tIns="48331" rIns="96661" bIns="48331" rtlCol="0">
              <a:spAutoFit/>
            </a:bodyPr>
            <a:lstStyle/>
            <a:p>
              <a:r>
                <a:rPr lang="en-US" sz="1700" dirty="0">
                  <a:latin typeface="Century Gothic"/>
                  <a:cs typeface="Century Gothic"/>
                </a:rPr>
                <a:t>Draw It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7179782" y="2167075"/>
              <a:ext cx="745974" cy="361124"/>
            </a:xfrm>
            <a:prstGeom prst="rect">
              <a:avLst/>
            </a:prstGeom>
            <a:noFill/>
          </p:spPr>
          <p:txBody>
            <a:bodyPr wrap="none" lIns="96661" tIns="48331" rIns="96661" bIns="48331" rtlCol="0">
              <a:spAutoFit/>
            </a:bodyPr>
            <a:lstStyle/>
            <a:p>
              <a:r>
                <a:rPr lang="en-US" sz="1700" dirty="0">
                  <a:latin typeface="Century Gothic"/>
                  <a:cs typeface="Century Gothic"/>
                </a:rPr>
                <a:t>Use It</a:t>
              </a:r>
            </a:p>
          </p:txBody>
        </p:sp>
        <p:cxnSp>
          <p:nvCxnSpPr>
            <p:cNvPr id="116" name="Straight Connector 115"/>
            <p:cNvCxnSpPr/>
            <p:nvPr/>
          </p:nvCxnSpPr>
          <p:spPr>
            <a:xfrm>
              <a:off x="7267939" y="2763325"/>
              <a:ext cx="2132145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7267939" y="3531814"/>
              <a:ext cx="2132145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7267939" y="3787979"/>
              <a:ext cx="2132145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7267939" y="3275651"/>
              <a:ext cx="2132145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7267939" y="3019488"/>
              <a:ext cx="2132145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5388796" y="1854505"/>
              <a:ext cx="4011289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2" name="Group 121"/>
          <p:cNvGrpSpPr/>
          <p:nvPr/>
        </p:nvGrpSpPr>
        <p:grpSpPr>
          <a:xfrm>
            <a:off x="127500" y="688094"/>
            <a:ext cx="4642430" cy="3221225"/>
            <a:chOff x="4848813" y="688094"/>
            <a:chExt cx="4642430" cy="3221225"/>
          </a:xfrm>
        </p:grpSpPr>
        <p:sp>
          <p:nvSpPr>
            <p:cNvPr id="123" name="Rectangle 122"/>
            <p:cNvSpPr/>
            <p:nvPr/>
          </p:nvSpPr>
          <p:spPr>
            <a:xfrm>
              <a:off x="4848813" y="688094"/>
              <a:ext cx="4642430" cy="32212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6661" tIns="48331" rIns="96661" bIns="48331" spcCol="0"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4" name="Straight Connector 123"/>
            <p:cNvCxnSpPr/>
            <p:nvPr/>
          </p:nvCxnSpPr>
          <p:spPr>
            <a:xfrm>
              <a:off x="4848813" y="1094682"/>
              <a:ext cx="4642430" cy="0"/>
            </a:xfrm>
            <a:prstGeom prst="line">
              <a:avLst/>
            </a:prstGeom>
            <a:ln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4848813" y="2174723"/>
              <a:ext cx="4642430" cy="0"/>
            </a:xfrm>
            <a:prstGeom prst="line">
              <a:avLst/>
            </a:prstGeom>
            <a:ln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7209141" y="2174724"/>
              <a:ext cx="0" cy="1734595"/>
            </a:xfrm>
            <a:prstGeom prst="line">
              <a:avLst/>
            </a:prstGeom>
            <a:ln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7" name="TextBox 126"/>
            <p:cNvSpPr txBox="1"/>
            <p:nvPr/>
          </p:nvSpPr>
          <p:spPr>
            <a:xfrm>
              <a:off x="4881876" y="688094"/>
              <a:ext cx="1031794" cy="393954"/>
            </a:xfrm>
            <a:prstGeom prst="rect">
              <a:avLst/>
            </a:prstGeom>
            <a:noFill/>
          </p:spPr>
          <p:txBody>
            <a:bodyPr wrap="none" lIns="96661" tIns="48331" rIns="96661" bIns="48331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WORD: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cxnSp>
          <p:nvCxnSpPr>
            <p:cNvPr id="128" name="Straight Connector 127"/>
            <p:cNvCxnSpPr/>
            <p:nvPr/>
          </p:nvCxnSpPr>
          <p:spPr>
            <a:xfrm>
              <a:off x="5311657" y="1094682"/>
              <a:ext cx="0" cy="1091237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9" name="TextBox 128"/>
            <p:cNvSpPr txBox="1"/>
            <p:nvPr/>
          </p:nvSpPr>
          <p:spPr>
            <a:xfrm rot="16200000">
              <a:off x="4476309" y="1450993"/>
              <a:ext cx="1181038" cy="359216"/>
            </a:xfrm>
            <a:prstGeom prst="rect">
              <a:avLst/>
            </a:prstGeom>
            <a:noFill/>
          </p:spPr>
          <p:txBody>
            <a:bodyPr wrap="none" lIns="96661" tIns="48331" rIns="96661" bIns="48331" rtlCol="0">
              <a:spAutoFit/>
            </a:bodyPr>
            <a:lstStyle/>
            <a:p>
              <a:r>
                <a:rPr lang="en-US" sz="1700" dirty="0">
                  <a:latin typeface="Century Gothic"/>
                  <a:cs typeface="Century Gothic"/>
                </a:rPr>
                <a:t>Definition</a:t>
              </a:r>
            </a:p>
          </p:txBody>
        </p:sp>
        <p:cxnSp>
          <p:nvCxnSpPr>
            <p:cNvPr id="130" name="Straight Connector 129"/>
            <p:cNvCxnSpPr/>
            <p:nvPr/>
          </p:nvCxnSpPr>
          <p:spPr>
            <a:xfrm>
              <a:off x="5388796" y="1358005"/>
              <a:ext cx="4011289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5388796" y="1606255"/>
              <a:ext cx="4011289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5388796" y="2102753"/>
              <a:ext cx="4011289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3" name="TextBox 132"/>
            <p:cNvSpPr txBox="1"/>
            <p:nvPr/>
          </p:nvSpPr>
          <p:spPr>
            <a:xfrm>
              <a:off x="4848814" y="2167075"/>
              <a:ext cx="934486" cy="361124"/>
            </a:xfrm>
            <a:prstGeom prst="rect">
              <a:avLst/>
            </a:prstGeom>
            <a:noFill/>
          </p:spPr>
          <p:txBody>
            <a:bodyPr wrap="none" lIns="96661" tIns="48331" rIns="96661" bIns="48331" rtlCol="0">
              <a:spAutoFit/>
            </a:bodyPr>
            <a:lstStyle/>
            <a:p>
              <a:r>
                <a:rPr lang="en-US" sz="1700" dirty="0">
                  <a:latin typeface="Century Gothic"/>
                  <a:cs typeface="Century Gothic"/>
                </a:rPr>
                <a:t>Draw It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7179782" y="2167075"/>
              <a:ext cx="745974" cy="361124"/>
            </a:xfrm>
            <a:prstGeom prst="rect">
              <a:avLst/>
            </a:prstGeom>
            <a:noFill/>
          </p:spPr>
          <p:txBody>
            <a:bodyPr wrap="none" lIns="96661" tIns="48331" rIns="96661" bIns="48331" rtlCol="0">
              <a:spAutoFit/>
            </a:bodyPr>
            <a:lstStyle/>
            <a:p>
              <a:r>
                <a:rPr lang="en-US" sz="1700" dirty="0">
                  <a:latin typeface="Century Gothic"/>
                  <a:cs typeface="Century Gothic"/>
                </a:rPr>
                <a:t>Use It</a:t>
              </a:r>
            </a:p>
          </p:txBody>
        </p:sp>
        <p:cxnSp>
          <p:nvCxnSpPr>
            <p:cNvPr id="135" name="Straight Connector 134"/>
            <p:cNvCxnSpPr/>
            <p:nvPr/>
          </p:nvCxnSpPr>
          <p:spPr>
            <a:xfrm>
              <a:off x="7267939" y="2763325"/>
              <a:ext cx="2132145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7267939" y="3531814"/>
              <a:ext cx="2132145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7267939" y="3787979"/>
              <a:ext cx="2132145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7267939" y="3275651"/>
              <a:ext cx="2132145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7267939" y="3019488"/>
              <a:ext cx="2132145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5388796" y="1854505"/>
              <a:ext cx="4011289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22502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28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Sydelle Snyder</dc:creator>
  <cp:lastModifiedBy>lhaynie</cp:lastModifiedBy>
  <cp:revision>5</cp:revision>
  <cp:lastPrinted>2016-07-19T23:34:01Z</cp:lastPrinted>
  <dcterms:created xsi:type="dcterms:W3CDTF">2016-07-19T22:37:02Z</dcterms:created>
  <dcterms:modified xsi:type="dcterms:W3CDTF">2016-07-26T18:00:00Z</dcterms:modified>
</cp:coreProperties>
</file>